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21.11.2017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21.11.2017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21.11.2017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21.11.2017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Wacom: 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2076</Words>
  <Application>Microsoft Office PowerPoint</Application>
  <PresentationFormat>Breitbild</PresentationFormat>
  <Paragraphs>677</Paragraphs>
  <Slides>35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239</cp:revision>
  <dcterms:created xsi:type="dcterms:W3CDTF">2017-10-26T10:14:06Z</dcterms:created>
  <dcterms:modified xsi:type="dcterms:W3CDTF">2017-11-21T12:12:37Z</dcterms:modified>
</cp:coreProperties>
</file>